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5"/>
  </p:notesMasterIdLst>
  <p:sldIdLst>
    <p:sldId id="256" r:id="rId2"/>
    <p:sldId id="265" r:id="rId3"/>
    <p:sldId id="266" r:id="rId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754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D23503-7E09-4F29-A099-F63BE4D859D4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E097C9-16C6-49F0-80B6-9A3429B096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12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7C9-16C6-49F0-80B6-9A3429B096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91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E097C9-16C6-49F0-80B6-9A3429B096D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33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2663CD9-0970-4528-B8EE-567A871B457F}" type="datetimeFigureOut">
              <a:rPr lang="en-US" smtClean="0"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811B34-FB1A-4D48-AD8C-C997CE2298C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your </a:t>
            </a:r>
            <a:br>
              <a:rPr lang="en-US" dirty="0" smtClean="0"/>
            </a:br>
            <a:r>
              <a:rPr lang="en-US" dirty="0" smtClean="0"/>
              <a:t>Paycheck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‘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NCSCAN (24).pdf - Google Chro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726" y="-838200"/>
            <a:ext cx="9623897" cy="8022798"/>
          </a:xfrm>
          <a:prstGeom prst="rect">
            <a:avLst/>
          </a:prstGeom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accent3">
                <a:shade val="25000"/>
                <a:satMod val="18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sp>
        <p:nvSpPr>
          <p:cNvPr id="12" name="TextBox 11"/>
          <p:cNvSpPr txBox="1"/>
          <p:nvPr/>
        </p:nvSpPr>
        <p:spPr>
          <a:xfrm>
            <a:off x="304800" y="104480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838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7181850" y="-29243"/>
            <a:ext cx="1447800" cy="3810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Date: When it will be deposited at your bank</a:t>
            </a:r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086600" y="685801"/>
            <a:ext cx="1981200" cy="543668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endParaRPr lang="en-US" sz="1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Net Pay: Amount you earn after all deductions have been taken</a:t>
            </a:r>
          </a:p>
          <a:p>
            <a:pPr algn="ctr"/>
            <a:endParaRPr lang="en-US" sz="1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086600" y="1559392"/>
            <a:ext cx="2057400" cy="498008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Distribution of Net pay: Bank Account where your money will be deposited</a:t>
            </a:r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14375" y="120063"/>
            <a:ext cx="1533526" cy="565737"/>
          </a:xfrm>
          <a:prstGeom prst="roundRect">
            <a:avLst>
              <a:gd name="adj" fmla="val 27659"/>
            </a:avLst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Deposit in the Name of: </a:t>
            </a:r>
          </a:p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790575" y="1292180"/>
            <a:ext cx="1495425" cy="689019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Employee Name &amp; ID: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Your name &amp; ID No</a:t>
            </a:r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952500" y="4632489"/>
            <a:ext cx="1295400" cy="711035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Current Gross: Amount of money earned before deductions are taken</a:t>
            </a:r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66775" y="6096000"/>
            <a:ext cx="1381125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YTD Gross: How much money you have made so far this year</a:t>
            </a:r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314575" y="457200"/>
            <a:ext cx="416718" cy="587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247901" y="1814187"/>
            <a:ext cx="1295400" cy="411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2314575" y="4988006"/>
            <a:ext cx="1676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2286000" y="6400800"/>
            <a:ext cx="89058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7067550" y="3496952"/>
            <a:ext cx="2152650" cy="2271074"/>
          </a:xfrm>
          <a:prstGeom prst="roundRect">
            <a:avLst>
              <a:gd name="adj" fmla="val 7107"/>
            </a:avLst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Deductions are money subtracted from gross pay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Federal &amp; State tax are determined by information on your W-4.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FICA/Social Security tax provides retirement income for old-age, survivors &amp; disability insurance (taxed at 6.2% of gross income)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Medicare provides health care programs for the elderly &amp; disabled (taxed at 1.45% of gross income)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Both FICA &amp; Medicare are matched by the employer</a:t>
            </a:r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781800" y="2647949"/>
            <a:ext cx="342900" cy="1619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6438900" y="1044803"/>
            <a:ext cx="647700" cy="494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562725" y="370805"/>
            <a:ext cx="433682" cy="432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5181601" y="88394"/>
            <a:ext cx="1904999" cy="31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705600" y="5867400"/>
            <a:ext cx="705439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5029200" y="3124200"/>
            <a:ext cx="20193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 rot="10800000" flipV="1">
            <a:off x="7067550" y="2647949"/>
            <a:ext cx="2056810" cy="605083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Deposit Amount: Amount that will be deposited in your bank account</a:t>
            </a:r>
          </a:p>
          <a:p>
            <a:pPr algn="ctr"/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33400" y="2538411"/>
            <a:ext cx="1752600" cy="585788"/>
          </a:xfrm>
          <a:prstGeom prst="round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 Narrow" pitchFamily="34" charset="0"/>
              </a:rPr>
              <a:t>Pay Period: Start &amp; End of Pay Period</a:t>
            </a:r>
          </a:p>
          <a:p>
            <a:pPr algn="ctr"/>
            <a:endParaRPr lang="en-US" sz="1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2295525" y="2436018"/>
            <a:ext cx="2181225" cy="585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2743200" y="1044804"/>
            <a:ext cx="1066800" cy="247378"/>
          </a:xfrm>
          <a:prstGeom prst="roundRect">
            <a:avLst/>
          </a:pr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Arial Narrow" pitchFamily="34" charset="0"/>
              </a:rPr>
              <a:t>Your Name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181850" y="6324600"/>
            <a:ext cx="1809751" cy="3810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 Narrow" pitchFamily="34" charset="0"/>
              </a:rPr>
              <a:t>**Note-If student, please see next page**</a:t>
            </a:r>
            <a:endParaRPr lang="en-US" sz="12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74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14401" y="2400300"/>
            <a:ext cx="7620000" cy="723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 Narrow" pitchFamily="34" charset="0"/>
              </a:rPr>
              <a:t>Federal Income Tax is funds services provided by the federal government  (such as defense &amp; human services)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 Narrow" pitchFamily="34" charset="0"/>
              </a:rPr>
              <a:t>State </a:t>
            </a:r>
            <a:r>
              <a:rPr lang="en-US" sz="1400" dirty="0">
                <a:solidFill>
                  <a:schemeClr val="tx1"/>
                </a:solidFill>
                <a:latin typeface="Arial Narrow" pitchFamily="34" charset="0"/>
              </a:rPr>
              <a:t>Income Tax is funds services provided by state government  (such as roads, safety &amp; health)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14400" y="3352800"/>
            <a:ext cx="7619999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 Narrow" pitchFamily="34" charset="0"/>
              </a:rPr>
              <a:t>FICA/Social Security tax provides retirement income for old-age, survivors &amp; disability </a:t>
            </a:r>
            <a:r>
              <a:rPr lang="en-US" sz="1400" dirty="0" smtClean="0">
                <a:solidFill>
                  <a:schemeClr val="tx1"/>
                </a:solidFill>
                <a:latin typeface="Arial Narrow" pitchFamily="34" charset="0"/>
              </a:rPr>
              <a:t>insurance</a:t>
            </a:r>
            <a:endParaRPr lang="en-US" sz="14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 Narrow" pitchFamily="34" charset="0"/>
              </a:rPr>
              <a:t>(taxed </a:t>
            </a:r>
            <a:r>
              <a:rPr lang="en-US" sz="1400" dirty="0">
                <a:solidFill>
                  <a:schemeClr val="tx1"/>
                </a:solidFill>
                <a:latin typeface="Arial Narrow" pitchFamily="34" charset="0"/>
              </a:rPr>
              <a:t>at 6.2% of gross income)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 Narrow" pitchFamily="34" charset="0"/>
              </a:rPr>
              <a:t>Medicare provides health care programs for the elderly &amp; </a:t>
            </a:r>
            <a:r>
              <a:rPr lang="en-US" sz="1400" dirty="0" smtClean="0">
                <a:solidFill>
                  <a:schemeClr val="tx1"/>
                </a:solidFill>
                <a:latin typeface="Arial Narrow" pitchFamily="34" charset="0"/>
              </a:rPr>
              <a:t>disabled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 Narrow" pitchFamily="34" charset="0"/>
              </a:rPr>
              <a:t>(taxed </a:t>
            </a:r>
            <a:r>
              <a:rPr lang="en-US" sz="1400" dirty="0">
                <a:solidFill>
                  <a:schemeClr val="tx1"/>
                </a:solidFill>
                <a:latin typeface="Arial Narrow" pitchFamily="34" charset="0"/>
              </a:rPr>
              <a:t>at 1.45% of gross income)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 Narrow" pitchFamily="34" charset="0"/>
              </a:rPr>
              <a:t>Both FICA &amp; Medicare are matched by the employer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4401" y="4724400"/>
            <a:ext cx="7620000" cy="838200"/>
          </a:xfrm>
          <a:prstGeom prst="round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tx1"/>
                </a:solidFill>
                <a:latin typeface="Arial Narrow" pitchFamily="34" charset="0"/>
              </a:rPr>
              <a:t>*Students*</a:t>
            </a:r>
            <a:endParaRPr lang="en-US" sz="14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Arial Narrow" pitchFamily="34" charset="0"/>
              </a:rPr>
              <a:t>FICA/Social Security &amp; Medicare taxes are not withheld while the student is working and attending college. If the student works at the college during the summer then FICA/Social Security &amp; Medicare will be withheld</a:t>
            </a:r>
            <a:r>
              <a:rPr lang="en-US" sz="1600" dirty="0" smtClean="0">
                <a:solidFill>
                  <a:schemeClr val="tx1"/>
                </a:solidFill>
                <a:latin typeface="Arial Narrow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74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1159</TotalTime>
  <Words>309</Words>
  <Application>Microsoft Office PowerPoint</Application>
  <PresentationFormat>On-screen Show (4:3)</PresentationFormat>
  <Paragraphs>36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Narrow</vt:lpstr>
      <vt:lpstr>Calibri</vt:lpstr>
      <vt:lpstr>Candara</vt:lpstr>
      <vt:lpstr>Symbol</vt:lpstr>
      <vt:lpstr>Waveform</vt:lpstr>
      <vt:lpstr>Understanding your  Paycheck </vt:lpstr>
      <vt:lpstr>‘</vt:lpstr>
      <vt:lpstr>PowerPoint Presentation</vt:lpstr>
    </vt:vector>
  </TitlesOfParts>
  <Company>St. Norbert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Matt Clark</cp:lastModifiedBy>
  <cp:revision>85</cp:revision>
  <cp:lastPrinted>2015-07-23T15:37:33Z</cp:lastPrinted>
  <dcterms:created xsi:type="dcterms:W3CDTF">2015-04-02T17:56:57Z</dcterms:created>
  <dcterms:modified xsi:type="dcterms:W3CDTF">2016-07-06T16:14:38Z</dcterms:modified>
</cp:coreProperties>
</file>